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258" r:id="rId3"/>
    <p:sldId id="297" r:id="rId4"/>
    <p:sldId id="298" r:id="rId5"/>
    <p:sldId id="296" r:id="rId6"/>
    <p:sldId id="292" r:id="rId7"/>
    <p:sldId id="293" r:id="rId8"/>
  </p:sldIdLst>
  <p:sldSz cx="12192000" cy="6858000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Helvetica" panose="020B0604020202020204" pitchFamily="34" charset="0"/>
      <p:regular r:id="rId14"/>
      <p:bold r:id="rId15"/>
      <p:italic r:id="rId16"/>
      <p:boldItalic r:id="rId17"/>
    </p:embeddedFont>
    <p:embeddedFont>
      <p:font typeface="Open Sans" panose="020B0606030504020204" pitchFamily="34" charset="0"/>
      <p:regular r:id="rId18"/>
      <p:bold r:id="rId19"/>
      <p:italic r:id="rId20"/>
      <p:boldItalic r:id="rId21"/>
    </p:embeddedFont>
    <p:embeddedFont>
      <p:font typeface="Roboto" panose="02000000000000000000" pitchFamily="2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636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3" roundtripDataSignature="AMtx7mgu4fsMH1euyAeW0TuN32SeXmJ16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72" y="72"/>
      </p:cViewPr>
      <p:guideLst>
        <p:guide orient="horz" pos="26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12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font" Target="fonts/font16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font" Target="fonts/font15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font" Target="fonts/font14.fntdata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font" Target="fonts/font13.fntdata"/><Relationship Id="rId43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6" name="Google Shape;33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7" name="Google Shape;33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  <p:sp>
        <p:nvSpPr>
          <p:cNvPr id="338" name="Google Shape;338;p1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www.a-sapiens.it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9" name="Google Shape;37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0" name="Google Shape;38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381" name="Google Shape;381;p3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www.a-sapiens.it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5" name="Google Shape;42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6" name="Google Shape;426;p4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www.a-sapiens.it</a:t>
            </a:r>
            <a:endParaRPr/>
          </a:p>
        </p:txBody>
      </p:sp>
      <p:sp>
        <p:nvSpPr>
          <p:cNvPr id="427" name="Google Shape;42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5" name="Google Shape;42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6" name="Google Shape;426;p4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www.a-sapiens.it</a:t>
            </a:r>
            <a:endParaRPr/>
          </a:p>
        </p:txBody>
      </p:sp>
      <p:sp>
        <p:nvSpPr>
          <p:cNvPr id="427" name="Google Shape;42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18254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5" name="Google Shape;42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6" name="Google Shape;426;p4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www.a-sapiens.it</a:t>
            </a:r>
            <a:endParaRPr/>
          </a:p>
        </p:txBody>
      </p:sp>
      <p:sp>
        <p:nvSpPr>
          <p:cNvPr id="427" name="Google Shape;42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76211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7" name="Google Shape;43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8" name="Google Shape;438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439" name="Google Shape;439;p5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www.a-sapiens.it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137929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7" name="Google Shape;43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8" name="Google Shape;438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439" name="Google Shape;439;p5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www.a-sapiens.it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25828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urse Title">
  <p:cSld name="Course 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1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6" name="Google Shape;16;p31"/>
          <p:cNvSpPr txBox="1">
            <a:spLocks noGrp="1"/>
          </p:cNvSpPr>
          <p:nvPr>
            <p:ph type="title"/>
          </p:nvPr>
        </p:nvSpPr>
        <p:spPr>
          <a:xfrm>
            <a:off x="876695" y="1459637"/>
            <a:ext cx="440015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"/>
              <a:buNone/>
              <a:defRPr sz="4000" b="1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1"/>
          <p:cNvSpPr txBox="1">
            <a:spLocks noGrp="1"/>
          </p:cNvSpPr>
          <p:nvPr>
            <p:ph type="body" idx="1"/>
          </p:nvPr>
        </p:nvSpPr>
        <p:spPr>
          <a:xfrm>
            <a:off x="876696" y="3110262"/>
            <a:ext cx="4123929" cy="1071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 sz="1400">
                <a:solidFill>
                  <a:srgbClr val="595959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Funnel">
  <p:cSld name="Funnel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61"/>
          <p:cNvSpPr txBox="1">
            <a:spLocks noGrp="1"/>
          </p:cNvSpPr>
          <p:nvPr>
            <p:ph type="title"/>
          </p:nvPr>
        </p:nvSpPr>
        <p:spPr>
          <a:xfrm>
            <a:off x="2268269" y="768242"/>
            <a:ext cx="7670800" cy="400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sz="2800" b="1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61"/>
          <p:cNvSpPr txBox="1">
            <a:spLocks noGrp="1"/>
          </p:cNvSpPr>
          <p:nvPr>
            <p:ph type="body" idx="1"/>
          </p:nvPr>
        </p:nvSpPr>
        <p:spPr>
          <a:xfrm>
            <a:off x="2261099" y="1518715"/>
            <a:ext cx="7670800" cy="755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8" name="Google Shape;308;p61"/>
          <p:cNvSpPr txBox="1">
            <a:spLocks noGrp="1"/>
          </p:cNvSpPr>
          <p:nvPr>
            <p:ph type="body" idx="2"/>
          </p:nvPr>
        </p:nvSpPr>
        <p:spPr>
          <a:xfrm>
            <a:off x="6987696" y="2775989"/>
            <a:ext cx="3420000" cy="4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ctr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None/>
              <a:defRPr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9" name="Google Shape;309;p61"/>
          <p:cNvSpPr txBox="1">
            <a:spLocks noGrp="1"/>
          </p:cNvSpPr>
          <p:nvPr>
            <p:ph type="body" idx="3"/>
          </p:nvPr>
        </p:nvSpPr>
        <p:spPr>
          <a:xfrm>
            <a:off x="6987694" y="3440254"/>
            <a:ext cx="3420000" cy="4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ctr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None/>
              <a:defRPr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0" name="Google Shape;310;p61"/>
          <p:cNvSpPr txBox="1">
            <a:spLocks noGrp="1"/>
          </p:cNvSpPr>
          <p:nvPr>
            <p:ph type="body" idx="4"/>
          </p:nvPr>
        </p:nvSpPr>
        <p:spPr>
          <a:xfrm>
            <a:off x="6987694" y="4104519"/>
            <a:ext cx="3420000" cy="4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ctr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None/>
              <a:defRPr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1" name="Google Shape;311;p61"/>
          <p:cNvSpPr txBox="1">
            <a:spLocks noGrp="1"/>
          </p:cNvSpPr>
          <p:nvPr>
            <p:ph type="body" idx="5"/>
          </p:nvPr>
        </p:nvSpPr>
        <p:spPr>
          <a:xfrm>
            <a:off x="6987694" y="4771559"/>
            <a:ext cx="3420000" cy="4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ctr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None/>
              <a:defRPr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2" name="Google Shape;312;p61"/>
          <p:cNvSpPr txBox="1">
            <a:spLocks noGrp="1"/>
          </p:cNvSpPr>
          <p:nvPr>
            <p:ph type="body" idx="6"/>
          </p:nvPr>
        </p:nvSpPr>
        <p:spPr>
          <a:xfrm>
            <a:off x="6987694" y="5438599"/>
            <a:ext cx="3420000" cy="4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ctr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None/>
              <a:defRPr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">
  <p:cSld name="Table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62"/>
          <p:cNvSpPr txBox="1">
            <a:spLocks noGrp="1"/>
          </p:cNvSpPr>
          <p:nvPr>
            <p:ph type="title"/>
          </p:nvPr>
        </p:nvSpPr>
        <p:spPr>
          <a:xfrm>
            <a:off x="1004587" y="953978"/>
            <a:ext cx="10213015" cy="400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sz="2800" b="1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62"/>
          <p:cNvSpPr txBox="1">
            <a:spLocks noGrp="1"/>
          </p:cNvSpPr>
          <p:nvPr>
            <p:ph type="body" idx="1"/>
          </p:nvPr>
        </p:nvSpPr>
        <p:spPr>
          <a:xfrm>
            <a:off x="1870553" y="1792131"/>
            <a:ext cx="8517699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ind Map 2">
  <p:cSld name="Mind Map 2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63"/>
          <p:cNvSpPr txBox="1">
            <a:spLocks noGrp="1"/>
          </p:cNvSpPr>
          <p:nvPr>
            <p:ph type="title"/>
          </p:nvPr>
        </p:nvSpPr>
        <p:spPr>
          <a:xfrm>
            <a:off x="1447800" y="1112945"/>
            <a:ext cx="9245600" cy="400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sz="2800" b="1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63"/>
          <p:cNvSpPr txBox="1">
            <a:spLocks noGrp="1"/>
          </p:cNvSpPr>
          <p:nvPr>
            <p:ph type="body" idx="1"/>
          </p:nvPr>
        </p:nvSpPr>
        <p:spPr>
          <a:xfrm>
            <a:off x="1172309" y="2188724"/>
            <a:ext cx="3055307" cy="387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 b="1" cap="none"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9" name="Google Shape;319;p63"/>
          <p:cNvSpPr txBox="1">
            <a:spLocks noGrp="1"/>
          </p:cNvSpPr>
          <p:nvPr>
            <p:ph type="body" idx="2"/>
          </p:nvPr>
        </p:nvSpPr>
        <p:spPr>
          <a:xfrm>
            <a:off x="1172308" y="2586303"/>
            <a:ext cx="3055307" cy="10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228600" algn="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None/>
              <a:defRPr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0" name="Google Shape;320;p63"/>
          <p:cNvSpPr txBox="1">
            <a:spLocks noGrp="1"/>
          </p:cNvSpPr>
          <p:nvPr>
            <p:ph type="body" idx="3"/>
          </p:nvPr>
        </p:nvSpPr>
        <p:spPr>
          <a:xfrm>
            <a:off x="1172309" y="4536730"/>
            <a:ext cx="3055307" cy="3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 b="1" cap="none"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1" name="Google Shape;321;p63"/>
          <p:cNvSpPr txBox="1">
            <a:spLocks noGrp="1"/>
          </p:cNvSpPr>
          <p:nvPr>
            <p:ph type="body" idx="4"/>
          </p:nvPr>
        </p:nvSpPr>
        <p:spPr>
          <a:xfrm>
            <a:off x="1169735" y="4935577"/>
            <a:ext cx="3055307" cy="1027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228600" algn="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None/>
              <a:defRPr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2" name="Google Shape;322;p63"/>
          <p:cNvSpPr txBox="1">
            <a:spLocks noGrp="1"/>
          </p:cNvSpPr>
          <p:nvPr>
            <p:ph type="body" idx="5"/>
          </p:nvPr>
        </p:nvSpPr>
        <p:spPr>
          <a:xfrm>
            <a:off x="7960552" y="2188722"/>
            <a:ext cx="3055307" cy="3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 b="1" cap="none"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3" name="Google Shape;323;p63"/>
          <p:cNvSpPr txBox="1">
            <a:spLocks noGrp="1"/>
          </p:cNvSpPr>
          <p:nvPr>
            <p:ph type="body" idx="6"/>
          </p:nvPr>
        </p:nvSpPr>
        <p:spPr>
          <a:xfrm>
            <a:off x="7960552" y="2588869"/>
            <a:ext cx="3055307" cy="10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None/>
              <a:defRPr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4" name="Google Shape;324;p63"/>
          <p:cNvSpPr txBox="1">
            <a:spLocks noGrp="1"/>
          </p:cNvSpPr>
          <p:nvPr>
            <p:ph type="body" idx="7"/>
          </p:nvPr>
        </p:nvSpPr>
        <p:spPr>
          <a:xfrm>
            <a:off x="7960551" y="4536730"/>
            <a:ext cx="3055308" cy="3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 b="1" cap="none"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5" name="Google Shape;325;p63"/>
          <p:cNvSpPr txBox="1">
            <a:spLocks noGrp="1"/>
          </p:cNvSpPr>
          <p:nvPr>
            <p:ph type="body" idx="8"/>
          </p:nvPr>
        </p:nvSpPr>
        <p:spPr>
          <a:xfrm>
            <a:off x="7957419" y="4937252"/>
            <a:ext cx="3055307" cy="1025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None/>
              <a:defRPr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ummary ">
  <p:cSld name="Summary 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64"/>
          <p:cNvSpPr txBox="1">
            <a:spLocks noGrp="1"/>
          </p:cNvSpPr>
          <p:nvPr>
            <p:ph type="body" idx="1"/>
          </p:nvPr>
        </p:nvSpPr>
        <p:spPr>
          <a:xfrm>
            <a:off x="1978443" y="2535738"/>
            <a:ext cx="3629222" cy="603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8" name="Google Shape;328;p64"/>
          <p:cNvSpPr txBox="1">
            <a:spLocks noGrp="1"/>
          </p:cNvSpPr>
          <p:nvPr>
            <p:ph type="title"/>
          </p:nvPr>
        </p:nvSpPr>
        <p:spPr>
          <a:xfrm>
            <a:off x="1375773" y="1322171"/>
            <a:ext cx="7731083" cy="465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sz="2800" b="1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64"/>
          <p:cNvSpPr txBox="1">
            <a:spLocks noGrp="1"/>
          </p:cNvSpPr>
          <p:nvPr>
            <p:ph type="body" idx="2"/>
          </p:nvPr>
        </p:nvSpPr>
        <p:spPr>
          <a:xfrm>
            <a:off x="1978443" y="3518896"/>
            <a:ext cx="3629222" cy="603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0" name="Google Shape;330;p64"/>
          <p:cNvSpPr txBox="1">
            <a:spLocks noGrp="1"/>
          </p:cNvSpPr>
          <p:nvPr>
            <p:ph type="body" idx="3"/>
          </p:nvPr>
        </p:nvSpPr>
        <p:spPr>
          <a:xfrm>
            <a:off x="1982519" y="4502056"/>
            <a:ext cx="3629222" cy="603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1" name="Google Shape;331;p64"/>
          <p:cNvSpPr txBox="1">
            <a:spLocks noGrp="1"/>
          </p:cNvSpPr>
          <p:nvPr>
            <p:ph type="body" idx="4"/>
          </p:nvPr>
        </p:nvSpPr>
        <p:spPr>
          <a:xfrm>
            <a:off x="6625128" y="2535738"/>
            <a:ext cx="3629222" cy="603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2" name="Google Shape;332;p64"/>
          <p:cNvSpPr txBox="1">
            <a:spLocks noGrp="1"/>
          </p:cNvSpPr>
          <p:nvPr>
            <p:ph type="body" idx="5"/>
          </p:nvPr>
        </p:nvSpPr>
        <p:spPr>
          <a:xfrm>
            <a:off x="6629204" y="3518896"/>
            <a:ext cx="3629222" cy="603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3" name="Google Shape;333;p64"/>
          <p:cNvSpPr txBox="1">
            <a:spLocks noGrp="1"/>
          </p:cNvSpPr>
          <p:nvPr>
            <p:ph type="body" idx="6"/>
          </p:nvPr>
        </p:nvSpPr>
        <p:spPr>
          <a:xfrm>
            <a:off x="6629204" y="4501488"/>
            <a:ext cx="3629222" cy="603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ree Columns">
  <p:cSld name="Three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5"/>
          <p:cNvSpPr txBox="1">
            <a:spLocks noGrp="1"/>
          </p:cNvSpPr>
          <p:nvPr>
            <p:ph type="body" idx="1"/>
          </p:nvPr>
        </p:nvSpPr>
        <p:spPr>
          <a:xfrm>
            <a:off x="1124262" y="3180352"/>
            <a:ext cx="3193200" cy="28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6800" rIns="91425" bIns="4570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300"/>
              <a:buNone/>
              <a:defRPr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35"/>
          <p:cNvSpPr txBox="1">
            <a:spLocks noGrp="1"/>
          </p:cNvSpPr>
          <p:nvPr>
            <p:ph type="body" idx="2"/>
          </p:nvPr>
        </p:nvSpPr>
        <p:spPr>
          <a:xfrm>
            <a:off x="4522410" y="2033446"/>
            <a:ext cx="319284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6800" rIns="91425" bIns="4570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300"/>
              <a:buNone/>
              <a:defRPr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35"/>
          <p:cNvSpPr txBox="1">
            <a:spLocks noGrp="1"/>
          </p:cNvSpPr>
          <p:nvPr>
            <p:ph type="body" idx="3"/>
          </p:nvPr>
        </p:nvSpPr>
        <p:spPr>
          <a:xfrm>
            <a:off x="7924800" y="2033446"/>
            <a:ext cx="31932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6800" rIns="91425" bIns="4570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300"/>
              <a:buNone/>
              <a:defRPr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35"/>
          <p:cNvSpPr txBox="1">
            <a:spLocks noGrp="1"/>
          </p:cNvSpPr>
          <p:nvPr>
            <p:ph type="body" idx="4"/>
          </p:nvPr>
        </p:nvSpPr>
        <p:spPr>
          <a:xfrm>
            <a:off x="1124260" y="2033448"/>
            <a:ext cx="3193200" cy="107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6800" rIns="91425" bIns="468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35"/>
          <p:cNvSpPr txBox="1">
            <a:spLocks noGrp="1"/>
          </p:cNvSpPr>
          <p:nvPr>
            <p:ph type="title"/>
          </p:nvPr>
        </p:nvSpPr>
        <p:spPr>
          <a:xfrm>
            <a:off x="1124263" y="1058055"/>
            <a:ext cx="9959427" cy="474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sz="2800" b="1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8240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Menu 2">
  <p:cSld name="Main Menu 2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3"/>
          <p:cNvSpPr txBox="1">
            <a:spLocks noGrp="1"/>
          </p:cNvSpPr>
          <p:nvPr>
            <p:ph type="body" idx="1"/>
          </p:nvPr>
        </p:nvSpPr>
        <p:spPr>
          <a:xfrm>
            <a:off x="2173984" y="2417075"/>
            <a:ext cx="6480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45700" rIns="0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33"/>
          <p:cNvSpPr txBox="1">
            <a:spLocks noGrp="1"/>
          </p:cNvSpPr>
          <p:nvPr>
            <p:ph type="body" idx="2"/>
          </p:nvPr>
        </p:nvSpPr>
        <p:spPr>
          <a:xfrm>
            <a:off x="6178045" y="2445003"/>
            <a:ext cx="6480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45700" rIns="0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33"/>
          <p:cNvSpPr txBox="1">
            <a:spLocks noGrp="1"/>
          </p:cNvSpPr>
          <p:nvPr>
            <p:ph type="body" idx="3"/>
          </p:nvPr>
        </p:nvSpPr>
        <p:spPr>
          <a:xfrm>
            <a:off x="2174184" y="3528698"/>
            <a:ext cx="6480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45700" rIns="0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33"/>
          <p:cNvSpPr txBox="1">
            <a:spLocks noGrp="1"/>
          </p:cNvSpPr>
          <p:nvPr>
            <p:ph type="body" idx="4"/>
          </p:nvPr>
        </p:nvSpPr>
        <p:spPr>
          <a:xfrm>
            <a:off x="6178046" y="3552353"/>
            <a:ext cx="6480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45700" rIns="0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33"/>
          <p:cNvSpPr txBox="1">
            <a:spLocks noGrp="1"/>
          </p:cNvSpPr>
          <p:nvPr>
            <p:ph type="body" idx="5"/>
          </p:nvPr>
        </p:nvSpPr>
        <p:spPr>
          <a:xfrm>
            <a:off x="2173984" y="4645140"/>
            <a:ext cx="6480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45700" rIns="0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3"/>
          <p:cNvSpPr txBox="1">
            <a:spLocks noGrp="1"/>
          </p:cNvSpPr>
          <p:nvPr>
            <p:ph type="body" idx="6"/>
          </p:nvPr>
        </p:nvSpPr>
        <p:spPr>
          <a:xfrm>
            <a:off x="6178045" y="4663543"/>
            <a:ext cx="6480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45700" rIns="0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3"/>
          <p:cNvSpPr txBox="1">
            <a:spLocks noGrp="1"/>
          </p:cNvSpPr>
          <p:nvPr>
            <p:ph type="body" idx="7"/>
          </p:nvPr>
        </p:nvSpPr>
        <p:spPr>
          <a:xfrm>
            <a:off x="2818170" y="2401294"/>
            <a:ext cx="319210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 b="1" cap="none"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33"/>
          <p:cNvSpPr txBox="1">
            <a:spLocks noGrp="1"/>
          </p:cNvSpPr>
          <p:nvPr>
            <p:ph type="body" idx="8"/>
          </p:nvPr>
        </p:nvSpPr>
        <p:spPr>
          <a:xfrm>
            <a:off x="2822209" y="3514051"/>
            <a:ext cx="3192105" cy="288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 b="1" cap="none"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33"/>
          <p:cNvSpPr txBox="1">
            <a:spLocks noGrp="1"/>
          </p:cNvSpPr>
          <p:nvPr>
            <p:ph type="body" idx="9"/>
          </p:nvPr>
        </p:nvSpPr>
        <p:spPr>
          <a:xfrm>
            <a:off x="2818489" y="4627051"/>
            <a:ext cx="3192105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 b="1" cap="none"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3"/>
          <p:cNvSpPr txBox="1">
            <a:spLocks noGrp="1"/>
          </p:cNvSpPr>
          <p:nvPr>
            <p:ph type="body" idx="13"/>
          </p:nvPr>
        </p:nvSpPr>
        <p:spPr>
          <a:xfrm>
            <a:off x="2818170" y="2703111"/>
            <a:ext cx="3019764" cy="46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None/>
              <a:defRPr sz="13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3"/>
          <p:cNvSpPr txBox="1">
            <a:spLocks noGrp="1"/>
          </p:cNvSpPr>
          <p:nvPr>
            <p:ph type="body" idx="14"/>
          </p:nvPr>
        </p:nvSpPr>
        <p:spPr>
          <a:xfrm>
            <a:off x="2820830" y="3817687"/>
            <a:ext cx="3019764" cy="46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None/>
              <a:defRPr sz="13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33"/>
          <p:cNvSpPr txBox="1">
            <a:spLocks noGrp="1"/>
          </p:cNvSpPr>
          <p:nvPr>
            <p:ph type="body" idx="15"/>
          </p:nvPr>
        </p:nvSpPr>
        <p:spPr>
          <a:xfrm>
            <a:off x="2818489" y="4928868"/>
            <a:ext cx="3019764" cy="46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None/>
              <a:defRPr sz="13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33"/>
          <p:cNvSpPr txBox="1">
            <a:spLocks noGrp="1"/>
          </p:cNvSpPr>
          <p:nvPr>
            <p:ph type="title"/>
          </p:nvPr>
        </p:nvSpPr>
        <p:spPr>
          <a:xfrm>
            <a:off x="2374309" y="1353506"/>
            <a:ext cx="7536310" cy="426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sz="2800" b="1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3"/>
          <p:cNvSpPr txBox="1">
            <a:spLocks noGrp="1"/>
          </p:cNvSpPr>
          <p:nvPr>
            <p:ph type="body" idx="16"/>
          </p:nvPr>
        </p:nvSpPr>
        <p:spPr>
          <a:xfrm>
            <a:off x="6822424" y="2407118"/>
            <a:ext cx="3262983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 b="1" cap="none"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33"/>
          <p:cNvSpPr txBox="1">
            <a:spLocks noGrp="1"/>
          </p:cNvSpPr>
          <p:nvPr>
            <p:ph type="body" idx="17"/>
          </p:nvPr>
        </p:nvSpPr>
        <p:spPr>
          <a:xfrm>
            <a:off x="6815217" y="3517393"/>
            <a:ext cx="3262983" cy="288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 b="1" cap="none"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3"/>
          <p:cNvSpPr txBox="1">
            <a:spLocks noGrp="1"/>
          </p:cNvSpPr>
          <p:nvPr>
            <p:ph type="body" idx="18"/>
          </p:nvPr>
        </p:nvSpPr>
        <p:spPr>
          <a:xfrm>
            <a:off x="6822425" y="4627051"/>
            <a:ext cx="3262983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 b="1" cap="none"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33"/>
          <p:cNvSpPr txBox="1">
            <a:spLocks noGrp="1"/>
          </p:cNvSpPr>
          <p:nvPr>
            <p:ph type="body" idx="19"/>
          </p:nvPr>
        </p:nvSpPr>
        <p:spPr>
          <a:xfrm>
            <a:off x="6823803" y="2707308"/>
            <a:ext cx="3086816" cy="46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None/>
              <a:defRPr sz="13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3"/>
          <p:cNvSpPr txBox="1">
            <a:spLocks noGrp="1"/>
          </p:cNvSpPr>
          <p:nvPr>
            <p:ph type="body" idx="20"/>
          </p:nvPr>
        </p:nvSpPr>
        <p:spPr>
          <a:xfrm>
            <a:off x="6813839" y="3821031"/>
            <a:ext cx="3086816" cy="46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None/>
              <a:defRPr sz="13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33"/>
          <p:cNvSpPr txBox="1">
            <a:spLocks noGrp="1"/>
          </p:cNvSpPr>
          <p:nvPr>
            <p:ph type="body" idx="21"/>
          </p:nvPr>
        </p:nvSpPr>
        <p:spPr>
          <a:xfrm>
            <a:off x="6822424" y="4928868"/>
            <a:ext cx="3086816" cy="46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None/>
              <a:defRPr sz="13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50/50 Picture Right 1">
  <p:cSld name="50/50 Picture Right 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4"/>
          <p:cNvSpPr txBox="1">
            <a:spLocks noGrp="1"/>
          </p:cNvSpPr>
          <p:nvPr>
            <p:ph type="body" idx="1"/>
          </p:nvPr>
        </p:nvSpPr>
        <p:spPr>
          <a:xfrm>
            <a:off x="1174751" y="2544492"/>
            <a:ext cx="4318001" cy="3038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None/>
              <a:defRPr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34"/>
          <p:cNvSpPr txBox="1">
            <a:spLocks noGrp="1"/>
          </p:cNvSpPr>
          <p:nvPr>
            <p:ph type="title"/>
          </p:nvPr>
        </p:nvSpPr>
        <p:spPr>
          <a:xfrm>
            <a:off x="1174750" y="876628"/>
            <a:ext cx="4318001" cy="127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sz="2800" b="1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4"/>
          <p:cNvSpPr>
            <a:spLocks noGrp="1"/>
          </p:cNvSpPr>
          <p:nvPr>
            <p:ph type="pic" idx="2"/>
          </p:nvPr>
        </p:nvSpPr>
        <p:spPr>
          <a:xfrm>
            <a:off x="6591299" y="0"/>
            <a:ext cx="5600701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uota">
  <p:cSld name="Vuota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ly Title">
  <p:cSld name="Only Title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6"/>
          <p:cNvSpPr txBox="1">
            <a:spLocks noGrp="1"/>
          </p:cNvSpPr>
          <p:nvPr>
            <p:ph type="title"/>
          </p:nvPr>
        </p:nvSpPr>
        <p:spPr>
          <a:xfrm>
            <a:off x="1270000" y="1104912"/>
            <a:ext cx="9677400" cy="40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sz="2800" b="1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lumns">
  <p:cSld name="Two Columns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57"/>
          <p:cNvSpPr txBox="1">
            <a:spLocks noGrp="1"/>
          </p:cNvSpPr>
          <p:nvPr>
            <p:ph type="body" idx="1"/>
          </p:nvPr>
        </p:nvSpPr>
        <p:spPr>
          <a:xfrm>
            <a:off x="1619249" y="3098781"/>
            <a:ext cx="4200525" cy="2847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6800" rIns="91425" bIns="4570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300"/>
              <a:buNone/>
              <a:defRPr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0" name="Google Shape;270;p57"/>
          <p:cNvSpPr txBox="1">
            <a:spLocks noGrp="1"/>
          </p:cNvSpPr>
          <p:nvPr>
            <p:ph type="body" idx="2"/>
          </p:nvPr>
        </p:nvSpPr>
        <p:spPr>
          <a:xfrm>
            <a:off x="6407464" y="2060100"/>
            <a:ext cx="4203386" cy="38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300"/>
              <a:buNone/>
              <a:defRPr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1" name="Google Shape;271;p57"/>
          <p:cNvSpPr txBox="1">
            <a:spLocks noGrp="1"/>
          </p:cNvSpPr>
          <p:nvPr>
            <p:ph type="body" idx="3"/>
          </p:nvPr>
        </p:nvSpPr>
        <p:spPr>
          <a:xfrm>
            <a:off x="1619249" y="2060101"/>
            <a:ext cx="4200526" cy="1025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2" name="Google Shape;272;p57"/>
          <p:cNvSpPr txBox="1">
            <a:spLocks noGrp="1"/>
          </p:cNvSpPr>
          <p:nvPr>
            <p:ph type="title"/>
          </p:nvPr>
        </p:nvSpPr>
        <p:spPr>
          <a:xfrm>
            <a:off x="1619249" y="1058055"/>
            <a:ext cx="8991601" cy="474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sz="2800" b="1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50/50 Picture Right 2">
  <p:cSld name="50/50 Picture Right 2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58"/>
          <p:cNvSpPr txBox="1">
            <a:spLocks noGrp="1"/>
          </p:cNvSpPr>
          <p:nvPr>
            <p:ph type="body" idx="1"/>
          </p:nvPr>
        </p:nvSpPr>
        <p:spPr>
          <a:xfrm>
            <a:off x="1149351" y="2390861"/>
            <a:ext cx="4453851" cy="761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None/>
              <a:defRPr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5" name="Google Shape;275;p58"/>
          <p:cNvSpPr txBox="1">
            <a:spLocks noGrp="1"/>
          </p:cNvSpPr>
          <p:nvPr>
            <p:ph type="title"/>
          </p:nvPr>
        </p:nvSpPr>
        <p:spPr>
          <a:xfrm>
            <a:off x="1149318" y="740154"/>
            <a:ext cx="4460011" cy="1247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sz="2800" b="1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8"/>
          <p:cNvSpPr>
            <a:spLocks noGrp="1"/>
          </p:cNvSpPr>
          <p:nvPr>
            <p:ph type="pic" idx="2"/>
          </p:nvPr>
        </p:nvSpPr>
        <p:spPr>
          <a:xfrm>
            <a:off x="6591299" y="0"/>
            <a:ext cx="5600701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277" name="Google Shape;277;p58"/>
          <p:cNvSpPr txBox="1">
            <a:spLocks noGrp="1"/>
          </p:cNvSpPr>
          <p:nvPr>
            <p:ph type="body" idx="3"/>
          </p:nvPr>
        </p:nvSpPr>
        <p:spPr>
          <a:xfrm>
            <a:off x="1144989" y="3630124"/>
            <a:ext cx="4460012" cy="586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None/>
              <a:defRPr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8" name="Google Shape;278;p58"/>
          <p:cNvSpPr txBox="1">
            <a:spLocks noGrp="1"/>
          </p:cNvSpPr>
          <p:nvPr>
            <p:ph type="body" idx="4"/>
          </p:nvPr>
        </p:nvSpPr>
        <p:spPr>
          <a:xfrm>
            <a:off x="1149317" y="4563363"/>
            <a:ext cx="4460012" cy="586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None/>
              <a:defRPr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9" name="Google Shape;279;p58"/>
          <p:cNvSpPr txBox="1">
            <a:spLocks noGrp="1"/>
          </p:cNvSpPr>
          <p:nvPr>
            <p:ph type="body" idx="5"/>
          </p:nvPr>
        </p:nvSpPr>
        <p:spPr>
          <a:xfrm>
            <a:off x="1149317" y="5496602"/>
            <a:ext cx="4460012" cy="586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None/>
              <a:defRPr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0" name="Google Shape;280;p58"/>
          <p:cNvSpPr txBox="1">
            <a:spLocks noGrp="1"/>
          </p:cNvSpPr>
          <p:nvPr>
            <p:ph type="body" idx="6"/>
          </p:nvPr>
        </p:nvSpPr>
        <p:spPr>
          <a:xfrm>
            <a:off x="1149317" y="3386159"/>
            <a:ext cx="4453884" cy="207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E3E3E"/>
              </a:buClr>
              <a:buSzPts val="1300"/>
              <a:buNone/>
              <a:defRPr sz="1300" b="1" i="0">
                <a:solidFill>
                  <a:srgbClr val="3E3E3E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1" name="Google Shape;281;p58"/>
          <p:cNvSpPr txBox="1">
            <a:spLocks noGrp="1"/>
          </p:cNvSpPr>
          <p:nvPr>
            <p:ph type="body" idx="7"/>
          </p:nvPr>
        </p:nvSpPr>
        <p:spPr>
          <a:xfrm>
            <a:off x="1149318" y="4315890"/>
            <a:ext cx="4453883" cy="211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E3E3E"/>
              </a:buClr>
              <a:buSzPts val="1300"/>
              <a:buNone/>
              <a:defRPr sz="1300" b="1" i="0">
                <a:solidFill>
                  <a:srgbClr val="3E3E3E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2" name="Google Shape;282;p58"/>
          <p:cNvSpPr txBox="1">
            <a:spLocks noGrp="1"/>
          </p:cNvSpPr>
          <p:nvPr>
            <p:ph type="body" idx="8"/>
          </p:nvPr>
        </p:nvSpPr>
        <p:spPr>
          <a:xfrm>
            <a:off x="1149318" y="5252646"/>
            <a:ext cx="4453883" cy="205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E3E3E"/>
              </a:buClr>
              <a:buSzPts val="1300"/>
              <a:buNone/>
              <a:defRPr sz="1300" b="1" i="0">
                <a:solidFill>
                  <a:srgbClr val="3E3E3E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rocess 2">
  <p:cSld name="Process 2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59"/>
          <p:cNvSpPr txBox="1">
            <a:spLocks noGrp="1"/>
          </p:cNvSpPr>
          <p:nvPr>
            <p:ph type="title"/>
          </p:nvPr>
        </p:nvSpPr>
        <p:spPr>
          <a:xfrm>
            <a:off x="2268269" y="1089841"/>
            <a:ext cx="7670800" cy="400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sz="2800" b="1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59"/>
          <p:cNvSpPr txBox="1">
            <a:spLocks noGrp="1"/>
          </p:cNvSpPr>
          <p:nvPr>
            <p:ph type="body" idx="1"/>
          </p:nvPr>
        </p:nvSpPr>
        <p:spPr>
          <a:xfrm>
            <a:off x="1178976" y="3921985"/>
            <a:ext cx="2371873" cy="328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 cap="none"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6" name="Google Shape;286;p59"/>
          <p:cNvSpPr txBox="1">
            <a:spLocks noGrp="1"/>
          </p:cNvSpPr>
          <p:nvPr>
            <p:ph type="body" idx="2"/>
          </p:nvPr>
        </p:nvSpPr>
        <p:spPr>
          <a:xfrm>
            <a:off x="1178976" y="4270673"/>
            <a:ext cx="2371873" cy="1151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300"/>
              <a:buNone/>
              <a:defRPr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7" name="Google Shape;287;p59"/>
          <p:cNvSpPr txBox="1">
            <a:spLocks noGrp="1"/>
          </p:cNvSpPr>
          <p:nvPr>
            <p:ph type="body" idx="3"/>
          </p:nvPr>
        </p:nvSpPr>
        <p:spPr>
          <a:xfrm>
            <a:off x="3664315" y="3921985"/>
            <a:ext cx="2371873" cy="328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 cap="none"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8" name="Google Shape;288;p59"/>
          <p:cNvSpPr txBox="1">
            <a:spLocks noGrp="1"/>
          </p:cNvSpPr>
          <p:nvPr>
            <p:ph type="body" idx="4"/>
          </p:nvPr>
        </p:nvSpPr>
        <p:spPr>
          <a:xfrm>
            <a:off x="3664315" y="4270673"/>
            <a:ext cx="2371873" cy="1151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300"/>
              <a:buNone/>
              <a:defRPr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9" name="Google Shape;289;p59"/>
          <p:cNvSpPr txBox="1">
            <a:spLocks noGrp="1"/>
          </p:cNvSpPr>
          <p:nvPr>
            <p:ph type="body" idx="5"/>
          </p:nvPr>
        </p:nvSpPr>
        <p:spPr>
          <a:xfrm>
            <a:off x="6149654" y="3921985"/>
            <a:ext cx="2371873" cy="328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 cap="none"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0" name="Google Shape;290;p59"/>
          <p:cNvSpPr txBox="1">
            <a:spLocks noGrp="1"/>
          </p:cNvSpPr>
          <p:nvPr>
            <p:ph type="body" idx="6"/>
          </p:nvPr>
        </p:nvSpPr>
        <p:spPr>
          <a:xfrm>
            <a:off x="6149654" y="4270673"/>
            <a:ext cx="2371873" cy="1151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300"/>
              <a:buNone/>
              <a:defRPr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1" name="Google Shape;291;p59"/>
          <p:cNvSpPr txBox="1">
            <a:spLocks noGrp="1"/>
          </p:cNvSpPr>
          <p:nvPr>
            <p:ph type="body" idx="7"/>
          </p:nvPr>
        </p:nvSpPr>
        <p:spPr>
          <a:xfrm>
            <a:off x="8625467" y="3921985"/>
            <a:ext cx="2371873" cy="328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 cap="none"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2" name="Google Shape;292;p59"/>
          <p:cNvSpPr txBox="1">
            <a:spLocks noGrp="1"/>
          </p:cNvSpPr>
          <p:nvPr>
            <p:ph type="body" idx="8"/>
          </p:nvPr>
        </p:nvSpPr>
        <p:spPr>
          <a:xfrm>
            <a:off x="8625467" y="4270673"/>
            <a:ext cx="2371873" cy="1151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300"/>
              <a:buNone/>
              <a:defRPr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3" name="Google Shape;293;p59"/>
          <p:cNvSpPr txBox="1">
            <a:spLocks noGrp="1"/>
          </p:cNvSpPr>
          <p:nvPr>
            <p:ph type="body" idx="9"/>
          </p:nvPr>
        </p:nvSpPr>
        <p:spPr>
          <a:xfrm>
            <a:off x="2268270" y="1849116"/>
            <a:ext cx="7670799" cy="749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tatistics ">
  <p:cSld name="Statistics 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60"/>
          <p:cNvSpPr txBox="1">
            <a:spLocks noGrp="1"/>
          </p:cNvSpPr>
          <p:nvPr>
            <p:ph type="body" idx="1"/>
          </p:nvPr>
        </p:nvSpPr>
        <p:spPr>
          <a:xfrm>
            <a:off x="1410528" y="4173144"/>
            <a:ext cx="2182530" cy="405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 cap="none"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6" name="Google Shape;296;p60"/>
          <p:cNvSpPr txBox="1">
            <a:spLocks noGrp="1"/>
          </p:cNvSpPr>
          <p:nvPr>
            <p:ph type="body" idx="2"/>
          </p:nvPr>
        </p:nvSpPr>
        <p:spPr>
          <a:xfrm>
            <a:off x="1409700" y="4586494"/>
            <a:ext cx="2173444" cy="1063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None/>
              <a:defRPr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7" name="Google Shape;297;p60"/>
          <p:cNvSpPr txBox="1">
            <a:spLocks noGrp="1"/>
          </p:cNvSpPr>
          <p:nvPr>
            <p:ph type="body" idx="3"/>
          </p:nvPr>
        </p:nvSpPr>
        <p:spPr>
          <a:xfrm>
            <a:off x="3763974" y="4173144"/>
            <a:ext cx="2168901" cy="394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 cap="none"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8" name="Google Shape;298;p60"/>
          <p:cNvSpPr txBox="1">
            <a:spLocks noGrp="1"/>
          </p:cNvSpPr>
          <p:nvPr>
            <p:ph type="body" idx="4"/>
          </p:nvPr>
        </p:nvSpPr>
        <p:spPr>
          <a:xfrm>
            <a:off x="3764389" y="4587652"/>
            <a:ext cx="2173444" cy="1063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None/>
              <a:defRPr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9" name="Google Shape;299;p60"/>
          <p:cNvSpPr txBox="1">
            <a:spLocks noGrp="1"/>
          </p:cNvSpPr>
          <p:nvPr>
            <p:ph type="body" idx="5"/>
          </p:nvPr>
        </p:nvSpPr>
        <p:spPr>
          <a:xfrm>
            <a:off x="6113729" y="4173145"/>
            <a:ext cx="2173444" cy="402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 cap="none"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0" name="Google Shape;300;p60"/>
          <p:cNvSpPr txBox="1">
            <a:spLocks noGrp="1"/>
          </p:cNvSpPr>
          <p:nvPr>
            <p:ph type="body" idx="6"/>
          </p:nvPr>
        </p:nvSpPr>
        <p:spPr>
          <a:xfrm>
            <a:off x="6113729" y="4595089"/>
            <a:ext cx="2173444" cy="1063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None/>
              <a:defRPr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1" name="Google Shape;301;p60"/>
          <p:cNvSpPr txBox="1">
            <a:spLocks noGrp="1"/>
          </p:cNvSpPr>
          <p:nvPr>
            <p:ph type="body" idx="7"/>
          </p:nvPr>
        </p:nvSpPr>
        <p:spPr>
          <a:xfrm>
            <a:off x="8458504" y="4173145"/>
            <a:ext cx="2173444" cy="402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 cap="none"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2" name="Google Shape;302;p60"/>
          <p:cNvSpPr txBox="1">
            <a:spLocks noGrp="1"/>
          </p:cNvSpPr>
          <p:nvPr>
            <p:ph type="body" idx="8"/>
          </p:nvPr>
        </p:nvSpPr>
        <p:spPr>
          <a:xfrm>
            <a:off x="8458504" y="4595089"/>
            <a:ext cx="2173444" cy="1063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None/>
              <a:defRPr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3" name="Google Shape;303;p60"/>
          <p:cNvSpPr txBox="1">
            <a:spLocks noGrp="1"/>
          </p:cNvSpPr>
          <p:nvPr>
            <p:ph type="body" idx="9"/>
          </p:nvPr>
        </p:nvSpPr>
        <p:spPr>
          <a:xfrm>
            <a:off x="1798622" y="1751656"/>
            <a:ext cx="8425759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4" name="Google Shape;304;p60"/>
          <p:cNvSpPr txBox="1">
            <a:spLocks noGrp="1"/>
          </p:cNvSpPr>
          <p:nvPr>
            <p:ph type="title"/>
          </p:nvPr>
        </p:nvSpPr>
        <p:spPr>
          <a:xfrm>
            <a:off x="1010905" y="959186"/>
            <a:ext cx="10213015" cy="400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sz="2800" b="1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"/>
              <a:buNone/>
              <a:defRPr sz="36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12" name="Google Shape;12;p30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838201" y="5738969"/>
            <a:ext cx="1018591" cy="437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30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0217020" y="5608574"/>
            <a:ext cx="1136780" cy="56839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1"/>
          <p:cNvSpPr/>
          <p:nvPr/>
        </p:nvSpPr>
        <p:spPr>
          <a:xfrm>
            <a:off x="0" y="1593943"/>
            <a:ext cx="5734050" cy="3670114"/>
          </a:xfrm>
          <a:prstGeom prst="rect">
            <a:avLst/>
          </a:prstGeom>
          <a:solidFill>
            <a:schemeClr val="lt1">
              <a:alpha val="8431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2" name="Google Shape;342;p1"/>
          <p:cNvSpPr txBox="1">
            <a:spLocks noGrp="1"/>
          </p:cNvSpPr>
          <p:nvPr>
            <p:ph type="title"/>
          </p:nvPr>
        </p:nvSpPr>
        <p:spPr>
          <a:xfrm>
            <a:off x="-364938" y="2801962"/>
            <a:ext cx="5993291" cy="1254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it-IT" sz="40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Revit BIM </a:t>
            </a:r>
            <a:r>
              <a:rPr lang="it-IT" sz="40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Structure</a:t>
            </a:r>
            <a:endParaRPr lang="it-IT" sz="40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43" name="Google Shape;343;p1"/>
          <p:cNvSpPr txBox="1">
            <a:spLocks noGrp="1"/>
          </p:cNvSpPr>
          <p:nvPr>
            <p:ph type="body" idx="1"/>
          </p:nvPr>
        </p:nvSpPr>
        <p:spPr>
          <a:xfrm>
            <a:off x="-108685" y="3642145"/>
            <a:ext cx="6460940" cy="1071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it-IT" sz="1500" b="1" dirty="0">
                <a:solidFill>
                  <a:srgbClr val="11111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LEZ. 2 - PERSONALIZZAZIONE DEGLI ELEMENTI STRUTTURALI</a:t>
            </a:r>
            <a:endParaRPr lang="it-IT" sz="15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44" name="Google Shape;344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2338" y="2098034"/>
            <a:ext cx="1847850" cy="48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"/>
          <p:cNvSpPr txBox="1">
            <a:spLocks noGrp="1"/>
          </p:cNvSpPr>
          <p:nvPr>
            <p:ph type="body" idx="1"/>
          </p:nvPr>
        </p:nvSpPr>
        <p:spPr>
          <a:xfrm>
            <a:off x="4264352" y="1902697"/>
            <a:ext cx="6480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45700" rIns="0" bIns="45700" anchor="t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75655"/>
              </a:buClr>
              <a:buSzPts val="2400"/>
              <a:buNone/>
            </a:pPr>
            <a:r>
              <a:rPr lang="en-US" dirty="0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01</a:t>
            </a:r>
            <a:endParaRPr dirty="0">
              <a:solidFill>
                <a:srgbClr val="00B0F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85" name="Google Shape;385;p3"/>
          <p:cNvSpPr txBox="1">
            <a:spLocks noGrp="1"/>
          </p:cNvSpPr>
          <p:nvPr>
            <p:ph type="body" idx="5"/>
          </p:nvPr>
        </p:nvSpPr>
        <p:spPr>
          <a:xfrm>
            <a:off x="4260538" y="2751171"/>
            <a:ext cx="6480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45700" rIns="0" bIns="45700" anchor="t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75655"/>
              </a:buClr>
              <a:buSzPts val="2400"/>
              <a:buNone/>
            </a:pPr>
            <a:r>
              <a:rPr lang="en-US" dirty="0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02</a:t>
            </a:r>
            <a:endParaRPr dirty="0">
              <a:solidFill>
                <a:srgbClr val="00B0F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86" name="Google Shape;386;p3"/>
          <p:cNvSpPr txBox="1">
            <a:spLocks noGrp="1"/>
          </p:cNvSpPr>
          <p:nvPr>
            <p:ph type="body" idx="7"/>
          </p:nvPr>
        </p:nvSpPr>
        <p:spPr>
          <a:xfrm>
            <a:off x="4908537" y="1436601"/>
            <a:ext cx="6064157" cy="1194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/>
          <a:p>
            <a:pPr marL="219075" indent="-219075">
              <a:spcBef>
                <a:spcPts val="900"/>
              </a:spcBef>
            </a:pPr>
            <a:r>
              <a:rPr lang="it-IT" sz="1400" dirty="0">
                <a:effectLst/>
                <a:latin typeface="Helvetica" panose="020B0604020202020204" pitchFamily="34" charset="0"/>
                <a:ea typeface="Calibri" panose="020F0502020204030204" pitchFamily="34" charset="0"/>
              </a:rPr>
              <a:t> </a:t>
            </a:r>
            <a:endParaRPr lang="it-IT" sz="2000" b="1" dirty="0"/>
          </a:p>
        </p:txBody>
      </p:sp>
      <p:sp>
        <p:nvSpPr>
          <p:cNvPr id="387" name="Google Shape;387;p3"/>
          <p:cNvSpPr txBox="1">
            <a:spLocks noGrp="1"/>
          </p:cNvSpPr>
          <p:nvPr>
            <p:ph type="body" idx="8"/>
          </p:nvPr>
        </p:nvSpPr>
        <p:spPr>
          <a:xfrm>
            <a:off x="5068693" y="1942623"/>
            <a:ext cx="4581743" cy="323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/>
          <a:p>
            <a:r>
              <a:rPr lang="it-IT" sz="2000" b="1" dirty="0"/>
              <a:t>MATERIALI E PARAMETRI FISICI</a:t>
            </a:r>
          </a:p>
        </p:txBody>
      </p:sp>
      <p:sp>
        <p:nvSpPr>
          <p:cNvPr id="388" name="Google Shape;388;p3"/>
          <p:cNvSpPr txBox="1">
            <a:spLocks noGrp="1"/>
          </p:cNvSpPr>
          <p:nvPr>
            <p:ph type="body" idx="9"/>
          </p:nvPr>
        </p:nvSpPr>
        <p:spPr>
          <a:xfrm>
            <a:off x="5363063" y="2841951"/>
            <a:ext cx="5641912" cy="236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indent="0" algn="l"/>
            <a:r>
              <a:rPr lang="it-IT" sz="2000" b="1" dirty="0"/>
              <a:t>MURI E SOLAI PERSONALIZZATI</a:t>
            </a:r>
          </a:p>
        </p:txBody>
      </p:sp>
      <p:sp>
        <p:nvSpPr>
          <p:cNvPr id="392" name="Google Shape;392;p3"/>
          <p:cNvSpPr txBox="1">
            <a:spLocks noGrp="1"/>
          </p:cNvSpPr>
          <p:nvPr>
            <p:ph type="title"/>
          </p:nvPr>
        </p:nvSpPr>
        <p:spPr>
          <a:xfrm>
            <a:off x="0" y="536895"/>
            <a:ext cx="12192000" cy="915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5655"/>
              </a:buClr>
              <a:buSzPts val="2800"/>
              <a:buFont typeface="Roboto"/>
              <a:buNone/>
            </a:pPr>
            <a:r>
              <a:rPr lang="en-US" dirty="0"/>
              <a:t>INDICE</a:t>
            </a:r>
            <a:br>
              <a:rPr lang="en-US" dirty="0"/>
            </a:br>
            <a:r>
              <a:rPr lang="it-IT" sz="1300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PERSONALIZZAZIONE DEGLI ELEMENTI STRUTTURALI</a:t>
            </a:r>
            <a:br>
              <a:rPr lang="it-IT" sz="1300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dirty="0"/>
          </a:p>
        </p:txBody>
      </p:sp>
      <p:sp>
        <p:nvSpPr>
          <p:cNvPr id="393" name="Google Shape;393;p3"/>
          <p:cNvSpPr/>
          <p:nvPr/>
        </p:nvSpPr>
        <p:spPr>
          <a:xfrm rot="10800000" flipH="1">
            <a:off x="5880000" y="1567800"/>
            <a:ext cx="432000" cy="3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21" name="Google Shape;42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4834" y="6437846"/>
            <a:ext cx="894832" cy="235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72695" y="6329742"/>
            <a:ext cx="973494" cy="418602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394;p3">
            <a:extLst>
              <a:ext uri="{FF2B5EF4-FFF2-40B4-BE49-F238E27FC236}">
                <a16:creationId xmlns:a16="http://schemas.microsoft.com/office/drawing/2014/main" id="{81E364F2-02E0-49E3-A606-AB7B8845DA91}"/>
              </a:ext>
            </a:extLst>
          </p:cNvPr>
          <p:cNvSpPr txBox="1"/>
          <p:nvPr/>
        </p:nvSpPr>
        <p:spPr>
          <a:xfrm>
            <a:off x="4260537" y="3532787"/>
            <a:ext cx="6480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45700" rIns="0" bIns="4570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75655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03</a:t>
            </a:r>
            <a:endParaRPr sz="2400" b="1" i="0" u="none" strike="noStrike" cap="none" dirty="0">
              <a:solidFill>
                <a:srgbClr val="00B0F0"/>
              </a:solidFill>
              <a:latin typeface="Roboto" panose="02000000000000000000" pitchFamily="2" charset="0"/>
              <a:ea typeface="Roboto" panose="02000000000000000000" pitchFamily="2" charset="0"/>
              <a:cs typeface="Roboto"/>
              <a:sym typeface="Roboto"/>
            </a:endParaRPr>
          </a:p>
        </p:txBody>
      </p:sp>
      <p:sp>
        <p:nvSpPr>
          <p:cNvPr id="5" name="Google Shape;386;p3">
            <a:extLst>
              <a:ext uri="{FF2B5EF4-FFF2-40B4-BE49-F238E27FC236}">
                <a16:creationId xmlns:a16="http://schemas.microsoft.com/office/drawing/2014/main" id="{FC3CDFBD-3507-E181-E382-7D75D20AA7C8}"/>
              </a:ext>
            </a:extLst>
          </p:cNvPr>
          <p:cNvSpPr txBox="1">
            <a:spLocks/>
          </p:cNvSpPr>
          <p:nvPr/>
        </p:nvSpPr>
        <p:spPr>
          <a:xfrm>
            <a:off x="5363063" y="3314200"/>
            <a:ext cx="6064157" cy="518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/>
            <a:r>
              <a:rPr lang="it-IT" sz="2000" dirty="0"/>
              <a:t>CARICAMENTO DI FAMIGLIE PERSONALIZZATE</a:t>
            </a:r>
          </a:p>
        </p:txBody>
      </p:sp>
      <p:sp>
        <p:nvSpPr>
          <p:cNvPr id="8" name="Google Shape;394;p3">
            <a:extLst>
              <a:ext uri="{FF2B5EF4-FFF2-40B4-BE49-F238E27FC236}">
                <a16:creationId xmlns:a16="http://schemas.microsoft.com/office/drawing/2014/main" id="{7830F3CF-2F9C-2B34-3EF5-64CD58F53B47}"/>
              </a:ext>
            </a:extLst>
          </p:cNvPr>
          <p:cNvSpPr txBox="1"/>
          <p:nvPr/>
        </p:nvSpPr>
        <p:spPr>
          <a:xfrm>
            <a:off x="4260537" y="4344544"/>
            <a:ext cx="6480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45700" rIns="0" bIns="4570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75655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04</a:t>
            </a:r>
            <a:endParaRPr sz="2400" b="1" i="0" u="none" strike="noStrike" cap="none" dirty="0">
              <a:solidFill>
                <a:srgbClr val="00B0F0"/>
              </a:solidFill>
              <a:latin typeface="Roboto" panose="02000000000000000000" pitchFamily="2" charset="0"/>
              <a:ea typeface="Roboto" panose="02000000000000000000" pitchFamily="2" charset="0"/>
              <a:cs typeface="Roboto"/>
              <a:sym typeface="Roboto"/>
            </a:endParaRPr>
          </a:p>
        </p:txBody>
      </p:sp>
      <p:sp>
        <p:nvSpPr>
          <p:cNvPr id="9" name="Google Shape;395;p3">
            <a:extLst>
              <a:ext uri="{FF2B5EF4-FFF2-40B4-BE49-F238E27FC236}">
                <a16:creationId xmlns:a16="http://schemas.microsoft.com/office/drawing/2014/main" id="{4D3480B7-58AD-A5CD-4911-2E45A2844261}"/>
              </a:ext>
            </a:extLst>
          </p:cNvPr>
          <p:cNvSpPr txBox="1"/>
          <p:nvPr/>
        </p:nvSpPr>
        <p:spPr>
          <a:xfrm>
            <a:off x="5395285" y="4405013"/>
            <a:ext cx="6064157" cy="236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/>
          <a:p>
            <a:r>
              <a:rPr lang="it-IT" sz="20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ESERCITAZIONE</a:t>
            </a:r>
          </a:p>
        </p:txBody>
      </p:sp>
      <p:sp>
        <p:nvSpPr>
          <p:cNvPr id="10" name="Google Shape;394;p3">
            <a:extLst>
              <a:ext uri="{FF2B5EF4-FFF2-40B4-BE49-F238E27FC236}">
                <a16:creationId xmlns:a16="http://schemas.microsoft.com/office/drawing/2014/main" id="{6FD7AF2F-6BF6-BB6A-231C-0B38A399115A}"/>
              </a:ext>
            </a:extLst>
          </p:cNvPr>
          <p:cNvSpPr txBox="1"/>
          <p:nvPr/>
        </p:nvSpPr>
        <p:spPr>
          <a:xfrm>
            <a:off x="4260537" y="5097622"/>
            <a:ext cx="6480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45700" rIns="0" bIns="4570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75655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05</a:t>
            </a:r>
            <a:endParaRPr sz="2400" b="1" i="0" u="none" strike="noStrike" cap="none" dirty="0">
              <a:solidFill>
                <a:srgbClr val="00B0F0"/>
              </a:solidFill>
              <a:latin typeface="Roboto" panose="02000000000000000000" pitchFamily="2" charset="0"/>
              <a:ea typeface="Roboto" panose="02000000000000000000" pitchFamily="2" charset="0"/>
              <a:cs typeface="Roboto"/>
              <a:sym typeface="Roboto"/>
            </a:endParaRPr>
          </a:p>
        </p:txBody>
      </p:sp>
      <p:sp>
        <p:nvSpPr>
          <p:cNvPr id="11" name="Google Shape;395;p3">
            <a:extLst>
              <a:ext uri="{FF2B5EF4-FFF2-40B4-BE49-F238E27FC236}">
                <a16:creationId xmlns:a16="http://schemas.microsoft.com/office/drawing/2014/main" id="{ECB4825F-CA57-0585-4A85-4BBA96DA2E7D}"/>
              </a:ext>
            </a:extLst>
          </p:cNvPr>
          <p:cNvSpPr txBox="1"/>
          <p:nvPr/>
        </p:nvSpPr>
        <p:spPr>
          <a:xfrm>
            <a:off x="5395285" y="5162877"/>
            <a:ext cx="4741899" cy="236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/>
          <a:p>
            <a:pPr lvl="0"/>
            <a:r>
              <a:rPr lang="it-IT" sz="2000" b="1" dirty="0">
                <a:latin typeface="Roboto" panose="02000000000000000000" pitchFamily="2" charset="0"/>
                <a:ea typeface="Roboto" panose="02000000000000000000" pitchFamily="2" charset="0"/>
              </a:rPr>
              <a:t>Q&amp;A</a:t>
            </a:r>
            <a:endParaRPr lang="en-US" sz="20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Google Shape;429;p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1357" r="21357"/>
          <a:stretch/>
        </p:blipFill>
        <p:spPr>
          <a:xfrm>
            <a:off x="6299001" y="0"/>
            <a:ext cx="5893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4"/>
          <p:cNvSpPr txBox="1">
            <a:spLocks noGrp="1"/>
          </p:cNvSpPr>
          <p:nvPr>
            <p:ph type="body" idx="1"/>
          </p:nvPr>
        </p:nvSpPr>
        <p:spPr>
          <a:xfrm>
            <a:off x="89937" y="1727020"/>
            <a:ext cx="6006063" cy="3969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it-IT" sz="1800" b="1" i="0" dirty="0">
                <a:solidFill>
                  <a:srgbClr val="111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Definizione dei materiali per gli elementi</a:t>
            </a:r>
            <a:r>
              <a:rPr lang="it-IT" sz="1800" b="0" i="0" dirty="0">
                <a:solidFill>
                  <a:srgbClr val="111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it-IT" sz="1800" b="1">
                <a:solidFill>
                  <a:srgbClr val="111111"/>
                </a:solidFill>
              </a:rPr>
              <a:t>Creazione di un nuovo materiale</a:t>
            </a:r>
            <a:endParaRPr lang="it-IT" sz="1800" b="1" dirty="0">
              <a:solidFill>
                <a:srgbClr val="111111"/>
              </a:solidFill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it-IT" sz="1800" b="1" i="0" dirty="0">
                <a:solidFill>
                  <a:srgbClr val="111111"/>
                </a:solidFill>
                <a:effectLst/>
              </a:rPr>
              <a:t>Esempio: </a:t>
            </a:r>
            <a:r>
              <a:rPr lang="it-IT" sz="1800" dirty="0">
                <a:solidFill>
                  <a:srgbClr val="111111"/>
                </a:solidFill>
              </a:rPr>
              <a:t>Applicazione di materiali personalizzati a muri e pilastri e solai. </a:t>
            </a:r>
            <a:endParaRPr lang="it-IT" sz="1800" b="0" i="0" dirty="0">
              <a:solidFill>
                <a:srgbClr val="111111"/>
              </a:solidFill>
              <a:effectLst/>
            </a:endParaRPr>
          </a:p>
        </p:txBody>
      </p:sp>
      <p:sp>
        <p:nvSpPr>
          <p:cNvPr id="431" name="Google Shape;431;p4"/>
          <p:cNvSpPr txBox="1">
            <a:spLocks noGrp="1"/>
          </p:cNvSpPr>
          <p:nvPr>
            <p:ph type="title"/>
          </p:nvPr>
        </p:nvSpPr>
        <p:spPr>
          <a:xfrm>
            <a:off x="565892" y="703384"/>
            <a:ext cx="5530108" cy="864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219075" indent="-219075">
              <a:spcBef>
                <a:spcPts val="900"/>
              </a:spcBef>
            </a:pPr>
            <a:r>
              <a:rPr lang="it-IT" sz="2800" b="1" dirty="0">
                <a:solidFill>
                  <a:srgbClr val="111111"/>
                </a:solidFill>
                <a:effectLst/>
                <a:latin typeface=".SFUI-Bold"/>
                <a:ea typeface="Calibri" panose="020F0502020204030204" pitchFamily="34" charset="0"/>
              </a:rPr>
              <a:t>Materiali e parametri fisici</a:t>
            </a:r>
            <a:br>
              <a:rPr lang="it-IT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it-IT" sz="2800" dirty="0">
                <a:solidFill>
                  <a:srgbClr val="111111"/>
                </a:solidFill>
                <a:effectLst/>
                <a:latin typeface=".SFUI-Regular"/>
                <a:ea typeface="Calibri" panose="020F0502020204030204" pitchFamily="34" charset="0"/>
              </a:rPr>
              <a:t>	</a:t>
            </a:r>
            <a:endParaRPr lang="it-IT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32" name="Google Shape;432;p4"/>
          <p:cNvSpPr/>
          <p:nvPr/>
        </p:nvSpPr>
        <p:spPr>
          <a:xfrm rot="10800000" flipH="1">
            <a:off x="938836" y="1691019"/>
            <a:ext cx="432000" cy="3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33" name="Google Shape;433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4834" y="6437846"/>
            <a:ext cx="894832" cy="235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magine 1" descr="Immagine che contiene testo, schermata, software, Icona del computer&#10;&#10;Descrizione generata automaticamente">
            <a:extLst>
              <a:ext uri="{FF2B5EF4-FFF2-40B4-BE49-F238E27FC236}">
                <a16:creationId xmlns:a16="http://schemas.microsoft.com/office/drawing/2014/main" id="{CD64FE3F-490F-6125-72EC-24B9103B493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401" t="23077" r="36004" b="9402"/>
          <a:stretch/>
        </p:blipFill>
        <p:spPr>
          <a:xfrm>
            <a:off x="326628" y="3490872"/>
            <a:ext cx="2643225" cy="224692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D1D47D8-C206-61A0-93D4-1E5E728B90A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8961" t="21414" r="24117" b="11870"/>
          <a:stretch/>
        </p:blipFill>
        <p:spPr>
          <a:xfrm>
            <a:off x="3092206" y="3430271"/>
            <a:ext cx="3028923" cy="2672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magine 2" descr="Immagine che contiene testo, schermata, software, Icona del computer&#10;&#10;Descrizione generata automaticamente">
            <a:extLst>
              <a:ext uri="{FF2B5EF4-FFF2-40B4-BE49-F238E27FC236}">
                <a16:creationId xmlns:a16="http://schemas.microsoft.com/office/drawing/2014/main" id="{765197E8-2C54-70BE-8A20-5EAB1AB0AB1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1238" t="598" r="10303" b="18547"/>
          <a:stretch/>
        </p:blipFill>
        <p:spPr>
          <a:xfrm>
            <a:off x="7247385" y="227950"/>
            <a:ext cx="3997434" cy="2924262"/>
          </a:xfrm>
          <a:prstGeom prst="rect">
            <a:avLst/>
          </a:prstGeom>
        </p:spPr>
      </p:pic>
      <p:pic>
        <p:nvPicPr>
          <p:cNvPr id="4" name="Immagine 3" descr="Immagine che contiene testo, schermata, schermo, software&#10;&#10;Descrizione generata automaticamente">
            <a:extLst>
              <a:ext uri="{FF2B5EF4-FFF2-40B4-BE49-F238E27FC236}">
                <a16:creationId xmlns:a16="http://schemas.microsoft.com/office/drawing/2014/main" id="{6D18AA80-D78B-91E3-E314-CF38A073BCC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641" t="18632" r="40064" b="12485"/>
          <a:stretch/>
        </p:blipFill>
        <p:spPr>
          <a:xfrm>
            <a:off x="7244890" y="3433369"/>
            <a:ext cx="4011890" cy="291100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Google Shape;429;p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1357" r="21357"/>
          <a:stretch/>
        </p:blipFill>
        <p:spPr>
          <a:xfrm>
            <a:off x="6299001" y="0"/>
            <a:ext cx="5893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4"/>
          <p:cNvSpPr txBox="1">
            <a:spLocks noGrp="1"/>
          </p:cNvSpPr>
          <p:nvPr>
            <p:ph type="body" idx="1"/>
          </p:nvPr>
        </p:nvSpPr>
        <p:spPr>
          <a:xfrm>
            <a:off x="89938" y="1277635"/>
            <a:ext cx="5530108" cy="1361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it-IT" sz="1800" b="1" i="0" dirty="0">
                <a:solidFill>
                  <a:srgbClr val="111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Creazione di muri e solai multistrato</a:t>
            </a:r>
            <a:endParaRPr lang="it-IT" sz="1800" b="0" i="0" dirty="0">
              <a:solidFill>
                <a:srgbClr val="11111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it-IT" sz="1800" b="1" i="0" dirty="0">
                <a:solidFill>
                  <a:srgbClr val="111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Esempio: </a:t>
            </a:r>
            <a:r>
              <a:rPr lang="it-IT" sz="1800" dirty="0">
                <a:solidFill>
                  <a:srgbClr val="11111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Realizzazione di un muro con stratigrafia dettagliata. 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it-IT" sz="1800" b="0" i="0" dirty="0">
              <a:solidFill>
                <a:srgbClr val="11111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31" name="Google Shape;431;p4"/>
          <p:cNvSpPr txBox="1">
            <a:spLocks noGrp="1"/>
          </p:cNvSpPr>
          <p:nvPr>
            <p:ph type="title"/>
          </p:nvPr>
        </p:nvSpPr>
        <p:spPr>
          <a:xfrm>
            <a:off x="468200" y="399430"/>
            <a:ext cx="5530108" cy="590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219075" indent="-219075">
              <a:spcBef>
                <a:spcPts val="900"/>
              </a:spcBef>
            </a:pPr>
            <a:r>
              <a:rPr lang="it-IT" dirty="0">
                <a:solidFill>
                  <a:srgbClr val="111111"/>
                </a:solidFill>
                <a:latin typeface=".SFUI-Bold"/>
              </a:rPr>
              <a:t>Muri e Solai personalizzati</a:t>
            </a:r>
            <a:r>
              <a:rPr lang="it-IT" sz="2800" dirty="0">
                <a:solidFill>
                  <a:srgbClr val="111111"/>
                </a:solidFill>
                <a:effectLst/>
                <a:latin typeface=".SFUI-Regular"/>
                <a:ea typeface="Calibri" panose="020F0502020204030204" pitchFamily="34" charset="0"/>
              </a:rPr>
              <a:t>	</a:t>
            </a:r>
            <a:endParaRPr lang="it-IT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32" name="Google Shape;432;p4"/>
          <p:cNvSpPr/>
          <p:nvPr/>
        </p:nvSpPr>
        <p:spPr>
          <a:xfrm rot="10800000" flipH="1">
            <a:off x="886733" y="1124404"/>
            <a:ext cx="432000" cy="3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33" name="Google Shape;433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4834" y="6437846"/>
            <a:ext cx="894832" cy="235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 descr="Immagine che contiene testo, schermata, software, Icona del computer&#10;&#10;Descrizione generata automaticamente">
            <a:extLst>
              <a:ext uri="{FF2B5EF4-FFF2-40B4-BE49-F238E27FC236}">
                <a16:creationId xmlns:a16="http://schemas.microsoft.com/office/drawing/2014/main" id="{4A1EF792-6A6C-DF5E-2377-9F28FF7CCA1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5162" r="3741" b="22924"/>
          <a:stretch/>
        </p:blipFill>
        <p:spPr>
          <a:xfrm>
            <a:off x="468922" y="2507436"/>
            <a:ext cx="5529309" cy="2231982"/>
          </a:xfrm>
          <a:prstGeom prst="rect">
            <a:avLst/>
          </a:prstGeom>
        </p:spPr>
      </p:pic>
      <p:pic>
        <p:nvPicPr>
          <p:cNvPr id="4" name="Immagine 3" descr="Immagine che contiene testo, schermata, Software per la grafica, software&#10;&#10;Descrizione generata automaticamente">
            <a:extLst>
              <a:ext uri="{FF2B5EF4-FFF2-40B4-BE49-F238E27FC236}">
                <a16:creationId xmlns:a16="http://schemas.microsoft.com/office/drawing/2014/main" id="{5B2B92B7-AFFA-BA4A-95EC-C5431998384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2259" t="37306" r="22586" b="9158"/>
          <a:stretch/>
        </p:blipFill>
        <p:spPr>
          <a:xfrm>
            <a:off x="6545386" y="3210823"/>
            <a:ext cx="5505536" cy="3344484"/>
          </a:xfrm>
          <a:prstGeom prst="rect">
            <a:avLst/>
          </a:prstGeom>
        </p:spPr>
      </p:pic>
      <p:pic>
        <p:nvPicPr>
          <p:cNvPr id="6" name="Immagine 5" descr="Immagine che contiene testo, schermata, software, Software multimediale&#10;&#10;Descrizione generata automaticamente">
            <a:extLst>
              <a:ext uri="{FF2B5EF4-FFF2-40B4-BE49-F238E27FC236}">
                <a16:creationId xmlns:a16="http://schemas.microsoft.com/office/drawing/2014/main" id="{CE9884EE-8E4C-B076-81FF-71D1DCED8CF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6686" t="12644" r="32000" b="32071"/>
          <a:stretch/>
        </p:blipFill>
        <p:spPr>
          <a:xfrm>
            <a:off x="6545384" y="534450"/>
            <a:ext cx="2181727" cy="2359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magine 9" descr="Immagine che contiene testo, schermata, software, Software multimediale&#10;&#10;Descrizione generata automaticamente">
            <a:extLst>
              <a:ext uri="{FF2B5EF4-FFF2-40B4-BE49-F238E27FC236}">
                <a16:creationId xmlns:a16="http://schemas.microsoft.com/office/drawing/2014/main" id="{BFBDE942-01FA-5346-C8E5-D2E630D6980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7166" r="51519" b="16068"/>
          <a:stretch/>
        </p:blipFill>
        <p:spPr>
          <a:xfrm>
            <a:off x="8916051" y="696350"/>
            <a:ext cx="3124729" cy="2338630"/>
          </a:xfrm>
          <a:prstGeom prst="rect">
            <a:avLst/>
          </a:prstGeom>
        </p:spPr>
      </p:pic>
      <p:pic>
        <p:nvPicPr>
          <p:cNvPr id="13" name="Immagine 12" descr="Immagine che contiene testo, schermata, software, schermo&#10;&#10;Descrizione generata automaticamente">
            <a:extLst>
              <a:ext uri="{FF2B5EF4-FFF2-40B4-BE49-F238E27FC236}">
                <a16:creationId xmlns:a16="http://schemas.microsoft.com/office/drawing/2014/main" id="{C876587C-762D-7311-2C3A-26BBDA55808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30983" t="18120" r="-107" b="42735"/>
          <a:stretch/>
        </p:blipFill>
        <p:spPr>
          <a:xfrm>
            <a:off x="944359" y="4884615"/>
            <a:ext cx="4213799" cy="1491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759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Google Shape;429;p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1357" r="21357"/>
          <a:stretch/>
        </p:blipFill>
        <p:spPr>
          <a:xfrm>
            <a:off x="5360165" y="235240"/>
            <a:ext cx="5893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4"/>
          <p:cNvSpPr/>
          <p:nvPr/>
        </p:nvSpPr>
        <p:spPr>
          <a:xfrm rot="10800000" flipH="1">
            <a:off x="938836" y="1691019"/>
            <a:ext cx="432000" cy="3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33" name="Google Shape;433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4834" y="6437846"/>
            <a:ext cx="894832" cy="2352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3B389F9-4563-B5BA-5071-D667844E1AE7}"/>
              </a:ext>
            </a:extLst>
          </p:cNvPr>
          <p:cNvSpPr txBox="1"/>
          <p:nvPr/>
        </p:nvSpPr>
        <p:spPr>
          <a:xfrm>
            <a:off x="324834" y="1997839"/>
            <a:ext cx="4709493" cy="1038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4325" indent="-314325">
              <a:spcBef>
                <a:spcPts val="900"/>
              </a:spcBef>
            </a:pPr>
            <a:r>
              <a:rPr lang="it-IT" sz="1400" dirty="0">
                <a:solidFill>
                  <a:srgbClr val="111111"/>
                </a:solidFill>
                <a:effectLst/>
                <a:latin typeface=".SFUI-Regular"/>
                <a:ea typeface="Calibri" panose="020F0502020204030204" pitchFamily="34" charset="0"/>
              </a:rPr>
              <a:t>	•	</a:t>
            </a:r>
            <a:r>
              <a:rPr lang="it-IT" sz="1800" b="1" dirty="0">
                <a:solidFill>
                  <a:srgbClr val="11111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Inserimento di famiglie personalizzate di pilastri e colonne.</a:t>
            </a:r>
          </a:p>
          <a:p>
            <a:pPr marL="314325" indent="-314325">
              <a:spcBef>
                <a:spcPts val="900"/>
              </a:spcBef>
            </a:pPr>
            <a:r>
              <a:rPr lang="it-IT" sz="1800" b="1" dirty="0">
                <a:solidFill>
                  <a:srgbClr val="11111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 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1662F7C-0F2D-C459-7ADC-D94417095E2D}"/>
              </a:ext>
            </a:extLst>
          </p:cNvPr>
          <p:cNvSpPr txBox="1"/>
          <p:nvPr/>
        </p:nvSpPr>
        <p:spPr>
          <a:xfrm>
            <a:off x="324834" y="712872"/>
            <a:ext cx="5245972" cy="1284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9075" indent="-219075">
              <a:spcBef>
                <a:spcPts val="900"/>
              </a:spcBef>
            </a:pPr>
            <a:r>
              <a:rPr lang="it-IT" sz="2800" b="1" dirty="0">
                <a:solidFill>
                  <a:srgbClr val="111111"/>
                </a:solidFill>
                <a:latin typeface=".SFUI-Bold"/>
                <a:ea typeface="Roboto"/>
                <a:cs typeface="Roboto"/>
              </a:rPr>
              <a:t>C</a:t>
            </a:r>
            <a:r>
              <a:rPr lang="it-IT" sz="2800" b="1" dirty="0">
                <a:solidFill>
                  <a:srgbClr val="111111"/>
                </a:solidFill>
                <a:latin typeface=".SFUI-Bold"/>
                <a:ea typeface="Roboto"/>
                <a:cs typeface="Roboto"/>
                <a:sym typeface="Roboto"/>
              </a:rPr>
              <a:t>aricamento di famiglie personalizzate</a:t>
            </a:r>
          </a:p>
          <a:p>
            <a:pPr marL="314325" indent="-314325">
              <a:spcBef>
                <a:spcPts val="900"/>
              </a:spcBef>
            </a:pPr>
            <a:r>
              <a:rPr lang="it-IT" sz="1400" dirty="0">
                <a:solidFill>
                  <a:srgbClr val="111111"/>
                </a:solidFill>
                <a:effectLst/>
                <a:latin typeface=".SFUI-Regular"/>
                <a:ea typeface="Calibri" panose="020F0502020204030204" pitchFamily="34" charset="0"/>
              </a:rPr>
              <a:t>	</a:t>
            </a:r>
            <a:r>
              <a:rPr lang="it-IT" sz="1050" dirty="0">
                <a:effectLst/>
                <a:latin typeface="Helvetica" panose="020B0604020202020204" pitchFamily="34" charset="0"/>
                <a:ea typeface="Calibri" panose="020F0502020204030204" pitchFamily="34" charset="0"/>
              </a:rPr>
              <a:t> </a:t>
            </a:r>
            <a:endParaRPr lang="it-IT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0" name="Immagine 9" descr="Immagine che contiene testo, schermata, software, schermo&#10;&#10;Descrizione generata automaticamente">
            <a:extLst>
              <a:ext uri="{FF2B5EF4-FFF2-40B4-BE49-F238E27FC236}">
                <a16:creationId xmlns:a16="http://schemas.microsoft.com/office/drawing/2014/main" id="{6F596E25-F681-252F-078D-B42A9B8EC8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7" t="171" r="48397" b="38461"/>
          <a:stretch/>
        </p:blipFill>
        <p:spPr>
          <a:xfrm>
            <a:off x="937846" y="3139180"/>
            <a:ext cx="3907698" cy="2911234"/>
          </a:xfrm>
          <a:prstGeom prst="rect">
            <a:avLst/>
          </a:prstGeom>
        </p:spPr>
      </p:pic>
      <p:pic>
        <p:nvPicPr>
          <p:cNvPr id="11" name="Immagine 10" descr="Immagine che contiene testo, schermata, software, schermo&#10;&#10;Descrizione generata automaticamente">
            <a:extLst>
              <a:ext uri="{FF2B5EF4-FFF2-40B4-BE49-F238E27FC236}">
                <a16:creationId xmlns:a16="http://schemas.microsoft.com/office/drawing/2014/main" id="{30760F27-D9F3-C6D0-C158-D87383F03D4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0491" t="11966" r="27855" b="11624"/>
          <a:stretch/>
        </p:blipFill>
        <p:spPr>
          <a:xfrm>
            <a:off x="6734257" y="3649081"/>
            <a:ext cx="3148885" cy="2911216"/>
          </a:xfrm>
          <a:prstGeom prst="rect">
            <a:avLst/>
          </a:prstGeom>
        </p:spPr>
      </p:pic>
      <p:pic>
        <p:nvPicPr>
          <p:cNvPr id="12" name="Immagine 11" descr="Immagine che contiene testo, schermata, software, schermo&#10;&#10;Descrizione generata automaticamente">
            <a:extLst>
              <a:ext uri="{FF2B5EF4-FFF2-40B4-BE49-F238E27FC236}">
                <a16:creationId xmlns:a16="http://schemas.microsoft.com/office/drawing/2014/main" id="{97045BE6-5875-0E54-95CC-440BC9B4879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9506" t="21368" r="27564" b="16581"/>
          <a:stretch/>
        </p:blipFill>
        <p:spPr>
          <a:xfrm>
            <a:off x="8305008" y="924821"/>
            <a:ext cx="2616996" cy="2364160"/>
          </a:xfrm>
          <a:prstGeom prst="rect">
            <a:avLst/>
          </a:prstGeom>
        </p:spPr>
      </p:pic>
      <p:pic>
        <p:nvPicPr>
          <p:cNvPr id="14" name="Immagine 13" descr="Immagine che contiene testo, schermata, software, schermo&#10;&#10;Descrizione generata automaticamente">
            <a:extLst>
              <a:ext uri="{FF2B5EF4-FFF2-40B4-BE49-F238E27FC236}">
                <a16:creationId xmlns:a16="http://schemas.microsoft.com/office/drawing/2014/main" id="{D02D75E1-0E94-E83B-4657-7F41BC0AF9C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7244" t="23761" r="29167" b="12137"/>
          <a:stretch/>
        </p:blipFill>
        <p:spPr>
          <a:xfrm>
            <a:off x="5568461" y="885743"/>
            <a:ext cx="2657242" cy="244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9728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5"/>
          <p:cNvSpPr txBox="1">
            <a:spLocks noGrp="1"/>
          </p:cNvSpPr>
          <p:nvPr>
            <p:ph type="body" idx="4"/>
          </p:nvPr>
        </p:nvSpPr>
        <p:spPr>
          <a:xfrm>
            <a:off x="157810" y="1471586"/>
            <a:ext cx="11444379" cy="2776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6800" rIns="91425" bIns="46800" anchor="t" anchorCtr="0">
            <a:noAutofit/>
          </a:bodyPr>
          <a:lstStyle/>
          <a:p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chemeClr val="dk2"/>
                </a:solidFill>
              </a:rPr>
              <a:t>	</a:t>
            </a:r>
            <a:r>
              <a:rPr lang="it-IT" sz="1800" b="1" dirty="0"/>
              <a:t>Creare un abaco dei volumi dei pilastri</a:t>
            </a:r>
          </a:p>
          <a:p>
            <a:pPr marL="457200" lvl="1" indent="0"/>
            <a:endParaRPr lang="it-IT" sz="1800" dirty="0">
              <a:solidFill>
                <a:schemeClr val="dk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44" name="Google Shape;444;p5"/>
          <p:cNvSpPr txBox="1"/>
          <p:nvPr/>
        </p:nvSpPr>
        <p:spPr>
          <a:xfrm>
            <a:off x="0" y="303584"/>
            <a:ext cx="12192000" cy="915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75655"/>
              </a:buClr>
              <a:buSzPts val="2800"/>
            </a:pPr>
            <a:r>
              <a:rPr lang="it-IT" sz="2800" b="1" dirty="0"/>
              <a:t>ESERCITAZIONE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5655"/>
              </a:buClr>
              <a:buSzPts val="2800"/>
              <a:buFont typeface="Roboto"/>
              <a:buNone/>
            </a:pPr>
            <a:r>
              <a:rPr lang="en-US" sz="1300" b="1" i="0" u="none" strike="noStrike" cap="none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AUTODESK REVIT STRUCTURES</a:t>
            </a:r>
            <a:endParaRPr sz="2800" b="1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45" name="Google Shape;445;p5"/>
          <p:cNvSpPr/>
          <p:nvPr/>
        </p:nvSpPr>
        <p:spPr>
          <a:xfrm rot="10800000" flipH="1">
            <a:off x="5880000" y="1154840"/>
            <a:ext cx="432000" cy="3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46" name="Google Shape;446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4834" y="6437846"/>
            <a:ext cx="894832" cy="235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72695" y="6329742"/>
            <a:ext cx="973494" cy="418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 descr="Immagine che contiene testo, schermata, software, schermo&#10;&#10;Descrizione generata automaticamente">
            <a:extLst>
              <a:ext uri="{FF2B5EF4-FFF2-40B4-BE49-F238E27FC236}">
                <a16:creationId xmlns:a16="http://schemas.microsoft.com/office/drawing/2014/main" id="{3C3EDF57-6A35-F4F3-8FB9-35656B25A04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7" t="171" r="-107" b="16068"/>
          <a:stretch/>
        </p:blipFill>
        <p:spPr>
          <a:xfrm>
            <a:off x="4956257" y="2618153"/>
            <a:ext cx="6643083" cy="3438774"/>
          </a:xfrm>
          <a:prstGeom prst="rect">
            <a:avLst/>
          </a:prstGeom>
        </p:spPr>
      </p:pic>
      <p:pic>
        <p:nvPicPr>
          <p:cNvPr id="5" name="Immagine 4" descr="Immagine che contiene testo, schermata, schermo, software&#10;&#10;Descrizione generata automaticamente">
            <a:extLst>
              <a:ext uri="{FF2B5EF4-FFF2-40B4-BE49-F238E27FC236}">
                <a16:creationId xmlns:a16="http://schemas.microsoft.com/office/drawing/2014/main" id="{B0F786FB-955C-D263-B424-6D89353BD83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3304" t="5133" r="-214" b="13504"/>
          <a:stretch/>
        </p:blipFill>
        <p:spPr>
          <a:xfrm>
            <a:off x="1192642" y="3786710"/>
            <a:ext cx="3444496" cy="2272766"/>
          </a:xfrm>
          <a:prstGeom prst="rect">
            <a:avLst/>
          </a:prstGeom>
        </p:spPr>
      </p:pic>
      <p:pic>
        <p:nvPicPr>
          <p:cNvPr id="7" name="Immagine 6" descr="Immagine che contiene testo, schermata, software, schermo&#10;&#10;Descrizione generata automaticamente">
            <a:extLst>
              <a:ext uri="{FF2B5EF4-FFF2-40B4-BE49-F238E27FC236}">
                <a16:creationId xmlns:a16="http://schemas.microsoft.com/office/drawing/2014/main" id="{510C8E0B-D6A6-8321-7155-4D78F5BC854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2548" t="36752" r="33429" b="27009"/>
          <a:stretch/>
        </p:blipFill>
        <p:spPr>
          <a:xfrm>
            <a:off x="1882204" y="2272975"/>
            <a:ext cx="2073997" cy="138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8927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5"/>
          <p:cNvSpPr txBox="1"/>
          <p:nvPr/>
        </p:nvSpPr>
        <p:spPr>
          <a:xfrm>
            <a:off x="0" y="303584"/>
            <a:ext cx="12192000" cy="915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75655"/>
              </a:buClr>
              <a:buSzPts val="2800"/>
            </a:pPr>
            <a:r>
              <a:rPr lang="it-IT" sz="2800" b="1" dirty="0"/>
              <a:t>CONCLUSIONE 2 LEZIONE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5655"/>
              </a:buClr>
              <a:buSzPts val="2800"/>
              <a:buFont typeface="Roboto"/>
              <a:buNone/>
            </a:pPr>
            <a:r>
              <a:rPr lang="en-US" sz="1300" b="1" i="0" u="none" strike="noStrike" cap="none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AUTODESK REVIT STRUCTURES</a:t>
            </a:r>
            <a:endParaRPr sz="2800" b="1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45" name="Google Shape;445;p5"/>
          <p:cNvSpPr/>
          <p:nvPr/>
        </p:nvSpPr>
        <p:spPr>
          <a:xfrm rot="10800000" flipH="1">
            <a:off x="5880000" y="1154840"/>
            <a:ext cx="432000" cy="3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46" name="Google Shape;446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4834" y="6437846"/>
            <a:ext cx="894832" cy="235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72695" y="6329742"/>
            <a:ext cx="973494" cy="41860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EAB317F-5584-DE47-B724-7C478576E3D5}"/>
              </a:ext>
            </a:extLst>
          </p:cNvPr>
          <p:cNvSpPr>
            <a:spLocks noGrp="1"/>
          </p:cNvSpPr>
          <p:nvPr>
            <p:ph type="body" idx="4"/>
          </p:nvPr>
        </p:nvSpPr>
        <p:spPr>
          <a:xfrm>
            <a:off x="4499400" y="2215028"/>
            <a:ext cx="3193200" cy="1075513"/>
          </a:xfrm>
        </p:spPr>
        <p:txBody>
          <a:bodyPr/>
          <a:lstStyle/>
          <a:p>
            <a:pPr lvl="0"/>
            <a:r>
              <a:rPr lang="it-IT" sz="9600" b="1" dirty="0">
                <a:latin typeface="Roboto" panose="02000000000000000000" pitchFamily="2" charset="0"/>
                <a:ea typeface="Roboto" panose="02000000000000000000" pitchFamily="2" charset="0"/>
              </a:rPr>
              <a:t>Q&amp;A</a:t>
            </a:r>
            <a:endParaRPr lang="en-US" sz="96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230278"/>
      </p:ext>
    </p:extLst>
  </p:cSld>
  <p:clrMapOvr>
    <a:masterClrMapping/>
  </p:clrMapOvr>
</p:sld>
</file>

<file path=ppt/theme/theme1.xml><?xml version="1.0" encoding="utf-8"?>
<a:theme xmlns:a="http://schemas.openxmlformats.org/drawingml/2006/main" name="Theme">
  <a:themeElements>
    <a:clrScheme name="Atmosphere">
      <a:dk1>
        <a:srgbClr val="000000"/>
      </a:dk1>
      <a:lt1>
        <a:srgbClr val="FFFFFF"/>
      </a:lt1>
      <a:dk2>
        <a:srgbClr val="5D5D5D"/>
      </a:dk2>
      <a:lt2>
        <a:srgbClr val="E7E6E6"/>
      </a:lt2>
      <a:accent1>
        <a:srgbClr val="F75655"/>
      </a:accent1>
      <a:accent2>
        <a:srgbClr val="FFB594"/>
      </a:accent2>
      <a:accent3>
        <a:srgbClr val="7C7C7C"/>
      </a:accent3>
      <a:accent4>
        <a:srgbClr val="FE8D7C"/>
      </a:accent4>
      <a:accent5>
        <a:srgbClr val="4C5173"/>
      </a:accent5>
      <a:accent6>
        <a:srgbClr val="8386AD"/>
      </a:accent6>
      <a:hlink>
        <a:srgbClr val="7577BB"/>
      </a:hlink>
      <a:folHlink>
        <a:srgbClr val="4C517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1900</TotalTime>
  <Words>174</Words>
  <Application>Microsoft Office PowerPoint</Application>
  <PresentationFormat>Widescreen</PresentationFormat>
  <Paragraphs>46</Paragraphs>
  <Slides>7</Slides>
  <Notes>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5" baseType="lpstr">
      <vt:lpstr>.SFUI-Regular</vt:lpstr>
      <vt:lpstr>Calibri</vt:lpstr>
      <vt:lpstr>Open Sans</vt:lpstr>
      <vt:lpstr>Helvetica</vt:lpstr>
      <vt:lpstr>Arial</vt:lpstr>
      <vt:lpstr>.SFUI-Bold</vt:lpstr>
      <vt:lpstr>Roboto</vt:lpstr>
      <vt:lpstr>Theme</vt:lpstr>
      <vt:lpstr>Revit BIM Structure</vt:lpstr>
      <vt:lpstr>INDICE PERSONALIZZAZIONE DEGLI ELEMENTI STRUTTURALI </vt:lpstr>
      <vt:lpstr>Materiali e parametri fisici  </vt:lpstr>
      <vt:lpstr>Muri e Solai personalizzati 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TITOLO LEZIONE ROBOTO 40 PX</dc:title>
  <dc:creator>asapiens Roma</dc:creator>
  <cp:lastModifiedBy>Mazzitelli Caterina</cp:lastModifiedBy>
  <cp:revision>10</cp:revision>
  <dcterms:created xsi:type="dcterms:W3CDTF">2021-12-07T08:50:48Z</dcterms:created>
  <dcterms:modified xsi:type="dcterms:W3CDTF">2025-01-12T22:07:32Z</dcterms:modified>
</cp:coreProperties>
</file>